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aster">
  <a:themeElements>
    <a:clrScheme name="colors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EC844A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EC844A"/>
      </a:hlink>
      <a:folHlink>
        <a:srgbClr val="EC844A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anchor="ctr" anchorCtr="0" bIns="91440" compatLnSpc="1" forceAA="0" fromWordArt="0" horzOverflow="overflow" lIns="91440" numCol="1" rIns="91440" rot="0" rtlCol="0" spcCol="0" spcFirstLastPara="0" tIns="91440" vert="horz" vertOverflow="overflow" wrap="square">
        <a:prstTxWarp prst="textNoShape">
          <a:avLst/>
        </a:prstTxWarp>
        <a:noAutofit/>
      </a:bodyPr>
      <a:lstStyle>
        <a:defPPr algn="ctr">
          <a:buClr>
            <a:schemeClr val="bg1"/>
          </a:buClr>
          <a:defRPr b="1" dirty="0" sz="110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rgbClr val="93949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bIns="0" lIns="0" rIns="0" rtlCol="0" tIns="0" wrap="square">
        <a:spAutoFit/>
      </a:bodyPr>
      <a:lstStyle>
        <a:defPPr algn="l">
          <a:spcBef>
            <a:spcPts val="600"/>
          </a:spcBef>
          <a:buClrTx/>
          <a:defRPr dirty="0" err="1" smtClean="0" sz="1000">
            <a:latin typeface="+mn-lt"/>
          </a:defRPr>
        </a:defPPr>
      </a:lstStyle>
    </a:txDef>
  </a:objectDefaults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  <a:custClr name="">
      <a:srgbClr val="FFFFFF"/>
    </a:custClr>
    <a:custClr name="">
      <a:srgbClr val="FFFFFF"/>
    </a:custClr>
    <a:custClr name="">
      <a:srgbClr val="83C460"/>
    </a:custClr>
    <a:custClr name="">
      <a:srgbClr val="E84057"/>
    </a:custClr>
    <a:custClr name="">
      <a:srgbClr val="E8C64D"/>
    </a:custClr>
    <a:custClr name="">
      <a:srgbClr val="FFFFFF"/>
    </a:custClr>
    <a:custClr name="">
      <a:srgbClr val="FFFFFF"/>
    </a:custClr>
    <a:custClr name="">
      <a:srgbClr val="D34F8E"/>
    </a:custClr>
    <a:custClr name="yarrr">
      <a:srgbClr val="215423"/>
    </a:custClr>
  </a:custClrLst>
  <a:extLst>
    <a:ext uri="{05A4C25C-085E-4340-85A3-A5531E510DB2}">
      <thm15:themeFamily xmlns:thm15="http://schemas.microsoft.com/office/thememl/2012/main" id="{44C126EE-B01F-4EF3-A011-545264B485BF}" name="template.potx" vid="{38753D0D-B88A-4755-988D-289221B3E141}"/>
    </a:ext>
  </a:extLst>
</a:the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  <a:custClr name="">
      <a:srgbClr val="FFFFFF"/>
    </a:custClr>
    <a:custClr name="">
      <a:srgbClr val="FFFFFF"/>
    </a:custClr>
    <a:custClr name="">
      <a:srgbClr val="83C460"/>
    </a:custClr>
    <a:custClr name="">
      <a:srgbClr val="E84057"/>
    </a:custClr>
    <a:custClr name="">
      <a:srgbClr val="E8C64D"/>
    </a:custClr>
    <a:custClr name="">
      <a:srgbClr val="FFFFFF"/>
    </a:custClr>
    <a:custClr name="">
      <a:srgbClr val="FFFFFF"/>
    </a:custClr>
    <a:custClr name="">
      <a:srgbClr val="D34F8E"/>
    </a:custClr>
    <a:custClr name="yarrr">
      <a:srgbClr val="215423"/>
    </a:custClr>
    <a:custClr name="testcolor">
      <a:srgbClr val="212341"/>
    </a:custClr>
  </a:custClrLst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</a:custClrLst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